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</p:sldIdLst>
  <p:sldSz cx="9144000" cy="51435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23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1" baseType="lpstr">
      <vt:lpstr>Arial</vt:lpstr>
      <vt:lpstr>宋体</vt:lpstr>
      <vt:lpstr>Wingdings</vt:lpstr>
      <vt:lpstr>Wingdings</vt:lpstr>
      <vt:lpstr>微软雅黑</vt:lpstr>
      <vt:lpstr>Arial Unicode MS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Administrator</dc:creator>
  <cp:lastModifiedBy>小彬</cp:lastModifiedBy>
  <cp:revision>158</cp:revision>
  <dcterms:created xsi:type="dcterms:W3CDTF">2019-06-19T02:08:00Z</dcterms:created>
  <dcterms:modified xsi:type="dcterms:W3CDTF">2025-12-05T23:46:10Z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2052-12.1.0.23125</vt:lpwstr>
  </property>
  <property fmtid="{D5CDD505-2E9C-101B-9397-08002B2CF9AE}" pid="3" name="ICV">
    <vt:lpwstr>7748B5B5F29B4FEFA777A186AB5216B3_13</vt:lpwstr>
  </property>
</Properties>
</file>